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Academy Awards 2020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Rotary Club of Walnut Creek 1</a:t>
            </a:r>
            <a:r>
              <a:rPr lang="en-US" baseline="30000" dirty="0" smtClean="0"/>
              <a:t>st</a:t>
            </a:r>
            <a:r>
              <a:rPr lang="en-US" dirty="0" smtClean="0"/>
              <a:t> place “Service above self”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01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</TotalTime>
  <Words>15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Impact</vt:lpstr>
      <vt:lpstr>Main Event</vt:lpstr>
      <vt:lpstr>Academy Awards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Academy Awards 2020</dc:title>
  <dc:creator>Marcia Gerg</dc:creator>
  <cp:lastModifiedBy>Marcia Gerg</cp:lastModifiedBy>
  <cp:revision>1</cp:revision>
  <dcterms:created xsi:type="dcterms:W3CDTF">2019-10-08T18:03:04Z</dcterms:created>
  <dcterms:modified xsi:type="dcterms:W3CDTF">2019-10-08T18:04:54Z</dcterms:modified>
</cp:coreProperties>
</file>